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8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7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4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6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9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D6BB-2DBC-4962-9857-464889BE7B6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3079-118A-4AD4-A144-BC4DD96C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4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4788"/>
            <a:ext cx="10515600" cy="796694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RECORD BOOKS – www.theaet.com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04900"/>
            <a:ext cx="10515600" cy="56415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following should be completed for </a:t>
            </a:r>
            <a:r>
              <a:rPr lang="en-US" i="1" dirty="0" smtClean="0"/>
              <a:t>each</a:t>
            </a:r>
            <a:r>
              <a:rPr lang="en-US" dirty="0" smtClean="0"/>
              <a:t> SAE:</a:t>
            </a:r>
          </a:p>
          <a:p>
            <a:pPr lvl="1"/>
            <a:r>
              <a:rPr lang="en-US" sz="2800" b="1" u="sng" dirty="0" smtClean="0"/>
              <a:t>Profile</a:t>
            </a:r>
            <a:r>
              <a:rPr lang="en-US" sz="2800" dirty="0" smtClean="0"/>
              <a:t> – Info correct and up to date, add profile picture.</a:t>
            </a:r>
          </a:p>
          <a:p>
            <a:pPr lvl="1"/>
            <a:r>
              <a:rPr lang="en-US" sz="2800" b="1" u="sng" dirty="0" smtClean="0"/>
              <a:t>Classes</a:t>
            </a:r>
            <a:r>
              <a:rPr lang="en-US" sz="2800" dirty="0" smtClean="0"/>
              <a:t> – for both semesters.</a:t>
            </a:r>
          </a:p>
          <a:p>
            <a:pPr lvl="1"/>
            <a:r>
              <a:rPr lang="en-US" sz="2800" b="1" u="sng" dirty="0" smtClean="0"/>
              <a:t>Plan</a:t>
            </a:r>
            <a:r>
              <a:rPr lang="en-US" sz="2800" dirty="0" smtClean="0"/>
              <a:t> – At least </a:t>
            </a:r>
            <a:r>
              <a:rPr lang="en-US" sz="2800" b="1" dirty="0" smtClean="0"/>
              <a:t>5 complete sentences for each tab</a:t>
            </a:r>
            <a:r>
              <a:rPr lang="en-US" sz="2800" dirty="0" smtClean="0"/>
              <a:t>, proper grammar must be used, and your </a:t>
            </a:r>
            <a:r>
              <a:rPr lang="en-US" sz="2800" i="1" dirty="0" smtClean="0"/>
              <a:t>final learning outcome must be entered</a:t>
            </a:r>
            <a:r>
              <a:rPr lang="en-US" sz="2800" dirty="0" smtClean="0"/>
              <a:t>.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r>
              <a:rPr lang="en-US" sz="2800" b="1" u="sng" dirty="0" smtClean="0"/>
              <a:t>Expenses</a:t>
            </a:r>
            <a:r>
              <a:rPr lang="en-US" sz="2800" dirty="0" smtClean="0"/>
              <a:t> – Everything must be entered up until </a:t>
            </a:r>
            <a:r>
              <a:rPr lang="en-US" sz="2800" u="sng" dirty="0" smtClean="0"/>
              <a:t>Sale Day</a:t>
            </a:r>
            <a:endParaRPr lang="en-US" sz="2800" u="sng" dirty="0" smtClean="0"/>
          </a:p>
          <a:p>
            <a:pPr lvl="2"/>
            <a:r>
              <a:rPr lang="en-US" sz="2400" dirty="0" smtClean="0"/>
              <a:t>Correct date </a:t>
            </a:r>
          </a:p>
          <a:p>
            <a:pPr lvl="2"/>
            <a:r>
              <a:rPr lang="en-US" sz="2400" dirty="0" smtClean="0"/>
              <a:t>Proper grammar for vendor name</a:t>
            </a:r>
          </a:p>
          <a:p>
            <a:pPr lvl="2"/>
            <a:r>
              <a:rPr lang="en-US" sz="2400" dirty="0" smtClean="0"/>
              <a:t>Correct animal/project with correct type of expense</a:t>
            </a:r>
          </a:p>
          <a:p>
            <a:pPr lvl="2"/>
            <a:r>
              <a:rPr lang="en-US" sz="2400" dirty="0" smtClean="0"/>
              <a:t>ONE item per memo (proper grammar)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lvl="1"/>
            <a:r>
              <a:rPr lang="en-US" sz="2800" b="1" u="sng" dirty="0" smtClean="0"/>
              <a:t>Income</a:t>
            </a:r>
            <a:r>
              <a:rPr lang="en-US" dirty="0" smtClean="0"/>
              <a:t> </a:t>
            </a:r>
            <a:r>
              <a:rPr lang="en-US" sz="2800" dirty="0" smtClean="0"/>
              <a:t>– Teacher will give you the paper with your income information.</a:t>
            </a:r>
          </a:p>
          <a:p>
            <a:pPr lvl="2"/>
            <a:r>
              <a:rPr lang="en-US" sz="2400" dirty="0" smtClean="0"/>
              <a:t>Date</a:t>
            </a:r>
            <a:r>
              <a:rPr lang="en-US" sz="2400" smtClean="0"/>
              <a:t>: </a:t>
            </a:r>
            <a:r>
              <a:rPr lang="en-US" sz="2400" smtClean="0"/>
              <a:t>Sale Day.</a:t>
            </a:r>
            <a:endParaRPr lang="en-US" sz="2400" dirty="0"/>
          </a:p>
          <a:p>
            <a:pPr lvl="2"/>
            <a:r>
              <a:rPr lang="en-US" sz="2400" dirty="0" smtClean="0"/>
              <a:t>Vendor: CFISD</a:t>
            </a:r>
            <a:endParaRPr lang="en-US" sz="2400" dirty="0"/>
          </a:p>
          <a:p>
            <a:pPr lvl="2"/>
            <a:r>
              <a:rPr lang="en-US" sz="2400" dirty="0"/>
              <a:t>Correct </a:t>
            </a:r>
            <a:r>
              <a:rPr lang="en-US" sz="2400" dirty="0" smtClean="0"/>
              <a:t>animal/project </a:t>
            </a:r>
            <a:r>
              <a:rPr lang="en-US" sz="2400" dirty="0"/>
              <a:t>with correct type of i</a:t>
            </a:r>
            <a:r>
              <a:rPr lang="en-US" sz="2400" dirty="0" smtClean="0"/>
              <a:t>ncome</a:t>
            </a:r>
          </a:p>
          <a:p>
            <a:pPr lvl="2"/>
            <a:r>
              <a:rPr lang="en-US" sz="2400" dirty="0" smtClean="0"/>
              <a:t>Type = Cash/Market Sale</a:t>
            </a:r>
          </a:p>
          <a:p>
            <a:pPr lvl="2"/>
            <a:r>
              <a:rPr lang="en-US" sz="2400" dirty="0" smtClean="0"/>
              <a:t>Amount = Final total cost </a:t>
            </a:r>
            <a:endParaRPr lang="en-US" sz="2400" dirty="0"/>
          </a:p>
          <a:p>
            <a:pPr lvl="2"/>
            <a:r>
              <a:rPr lang="en-US" sz="2400" dirty="0" smtClean="0"/>
              <a:t>Memo = 1 head</a:t>
            </a:r>
            <a:endParaRPr lang="en-US" dirty="0" smtClean="0"/>
          </a:p>
        </p:txBody>
      </p:sp>
      <p:pic>
        <p:nvPicPr>
          <p:cNvPr id="1030" name="Picture 6" descr="Cash Exp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68" y="2999951"/>
            <a:ext cx="370235" cy="37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www.theaet.com/Graphics/2012/Profi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78" y="1379791"/>
            <a:ext cx="343471" cy="36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lass Schedu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49" y="1746160"/>
            <a:ext cx="333375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www.theaet.com/Graphics/2012/Pencil_R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49" y="2107626"/>
            <a:ext cx="2952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446394">
            <a:off x="7593358" y="5572664"/>
            <a:ext cx="467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Record Book = Major Grade! </a:t>
            </a:r>
          </a:p>
        </p:txBody>
      </p:sp>
      <p:pic>
        <p:nvPicPr>
          <p:cNvPr id="1026" name="Picture 2" descr="Cash Incom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76" y="4657914"/>
            <a:ext cx="400423" cy="40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1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342" y="365125"/>
            <a:ext cx="11496384" cy="1325563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Cash Expense Details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192436"/>
              </p:ext>
            </p:extLst>
          </p:nvPr>
        </p:nvGraphicFramePr>
        <p:xfrm>
          <a:off x="364273" y="1895710"/>
          <a:ext cx="11463453" cy="4687869"/>
        </p:xfrm>
        <a:graphic>
          <a:graphicData uri="http://schemas.openxmlformats.org/drawingml/2006/table">
            <a:tbl>
              <a:tblPr firstRow="1" firstCol="1" bandRow="1"/>
              <a:tblGrid>
                <a:gridCol w="2596405"/>
                <a:gridCol w="5405173"/>
                <a:gridCol w="3461875"/>
              </a:tblGrid>
              <a:tr h="9367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Cash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Purchased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items for your SAE project.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 all of your receipts! ONE ITEM FOR MEMO (Unless multiple feed bags or shavings for that day listed on receipt).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Inventory for Re-sale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your SAE project (Animal,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Ag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Memo: 1 head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Feed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feed, hay, supplements, etc. for your SAE project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 Memo: 50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(per bag)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 Memo: Hay, 1 bale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Vet Medicine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vet medicine (dewormer, betadine, antibiotics, vet visits, etc.) for your SAE project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Dewormer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 tube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Betadine, 1 bottle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Supplies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supplies (shavings, halter, buckets, brush, hog whip, poop scooper, etc.) for your SAE project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Bucket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Shavings Memo: Shavings, 5 bags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Repairs/Maintenance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supplies for repairs/maintenance for your SAE project.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Wooden boards for pen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Supplies to build pens at home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rent for your SAE project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Telge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Barn Rent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Entry Fee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purchase of entry fees for competitions with your SAE project.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Memo: HLSR Entry Fee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0" name="Picture 6" descr="Cash Exp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42" y="2047601"/>
            <a:ext cx="584084" cy="58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4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7200</TotalTime>
  <Words>381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Times New Roman</vt:lpstr>
      <vt:lpstr>Office Theme</vt:lpstr>
      <vt:lpstr>RECORD BOOKS – www.theaet.com</vt:lpstr>
      <vt:lpstr>Cash Expense Details</vt:lpstr>
    </vt:vector>
  </TitlesOfParts>
  <Company>Cy-Fair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CLASSES</dc:title>
  <dc:creator>MELINDA CAMP</dc:creator>
  <cp:lastModifiedBy>Robert Dale</cp:lastModifiedBy>
  <cp:revision>25</cp:revision>
  <dcterms:created xsi:type="dcterms:W3CDTF">2017-01-06T14:17:33Z</dcterms:created>
  <dcterms:modified xsi:type="dcterms:W3CDTF">2017-06-26T21:21:43Z</dcterms:modified>
</cp:coreProperties>
</file>